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6" r:id="rId2"/>
    <p:sldId id="257" r:id="rId3"/>
    <p:sldId id="259" r:id="rId4"/>
    <p:sldId id="260" r:id="rId5"/>
    <p:sldId id="258" r:id="rId6"/>
  </p:sldIdLst>
  <p:sldSz cx="12192000" cy="6858000"/>
  <p:notesSz cx="6888163" cy="100187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2" autoAdjust="0"/>
    <p:restoredTop sz="94713" autoAdjust="0"/>
  </p:normalViewPr>
  <p:slideViewPr>
    <p:cSldViewPr snapToGrid="0">
      <p:cViewPr varScale="1">
        <p:scale>
          <a:sx n="110" d="100"/>
          <a:sy n="110" d="100"/>
        </p:scale>
        <p:origin x="-558" y="-9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0" cy="502676"/>
          </a:xfrm>
          <a:prstGeom prst="rect">
            <a:avLst/>
          </a:prstGeom>
        </p:spPr>
        <p:txBody>
          <a:bodyPr vert="horz" lIns="96605" tIns="48303" rIns="96605" bIns="48303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1698" y="0"/>
            <a:ext cx="2984870" cy="502676"/>
          </a:xfrm>
          <a:prstGeom prst="rect">
            <a:avLst/>
          </a:prstGeom>
        </p:spPr>
        <p:txBody>
          <a:bodyPr vert="horz" lIns="96605" tIns="48303" rIns="96605" bIns="48303" rtlCol="0"/>
          <a:lstStyle>
            <a:lvl1pPr algn="r">
              <a:defRPr sz="1300"/>
            </a:lvl1pPr>
          </a:lstStyle>
          <a:p>
            <a:fld id="{24A3EEFE-613C-48CE-9849-4A5EBA0953AE}" type="datetimeFigureOut">
              <a:rPr lang="en-GB" smtClean="0"/>
              <a:pPr/>
              <a:t>19/05/2022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516039"/>
            <a:ext cx="2984870" cy="502675"/>
          </a:xfrm>
          <a:prstGeom prst="rect">
            <a:avLst/>
          </a:prstGeom>
        </p:spPr>
        <p:txBody>
          <a:bodyPr vert="horz" lIns="96605" tIns="48303" rIns="96605" bIns="48303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1698" y="9516039"/>
            <a:ext cx="2984870" cy="502675"/>
          </a:xfrm>
          <a:prstGeom prst="rect">
            <a:avLst/>
          </a:prstGeom>
        </p:spPr>
        <p:txBody>
          <a:bodyPr vert="horz" lIns="96605" tIns="48303" rIns="96605" bIns="48303" rtlCol="0" anchor="b"/>
          <a:lstStyle>
            <a:lvl1pPr algn="r">
              <a:defRPr sz="1300"/>
            </a:lvl1pPr>
          </a:lstStyle>
          <a:p>
            <a:fld id="{24C7383C-DFDD-4FAF-A1CE-7A13A7409A1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0640540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0" cy="502676"/>
          </a:xfrm>
          <a:prstGeom prst="rect">
            <a:avLst/>
          </a:prstGeom>
        </p:spPr>
        <p:txBody>
          <a:bodyPr vert="horz" lIns="96605" tIns="48303" rIns="96605" bIns="48303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0" cy="502676"/>
          </a:xfrm>
          <a:prstGeom prst="rect">
            <a:avLst/>
          </a:prstGeom>
        </p:spPr>
        <p:txBody>
          <a:bodyPr vert="horz" lIns="96605" tIns="48303" rIns="96605" bIns="48303" rtlCol="0"/>
          <a:lstStyle>
            <a:lvl1pPr algn="r">
              <a:defRPr sz="1300"/>
            </a:lvl1pPr>
          </a:lstStyle>
          <a:p>
            <a:fld id="{FAE55083-3E5D-4AE9-B4A1-CAA134A8FA84}" type="datetimeFigureOut">
              <a:rPr lang="en-GB" smtClean="0"/>
              <a:pPr/>
              <a:t>19/05/2022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52538"/>
            <a:ext cx="6011863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05" tIns="48303" rIns="96605" bIns="48303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821506"/>
            <a:ext cx="5510530" cy="3944868"/>
          </a:xfrm>
          <a:prstGeom prst="rect">
            <a:avLst/>
          </a:prstGeom>
        </p:spPr>
        <p:txBody>
          <a:bodyPr vert="horz" lIns="96605" tIns="48303" rIns="96605" bIns="48303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6039"/>
            <a:ext cx="2984870" cy="502675"/>
          </a:xfrm>
          <a:prstGeom prst="rect">
            <a:avLst/>
          </a:prstGeom>
        </p:spPr>
        <p:txBody>
          <a:bodyPr vert="horz" lIns="96605" tIns="48303" rIns="96605" bIns="48303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698" y="9516039"/>
            <a:ext cx="2984870" cy="502675"/>
          </a:xfrm>
          <a:prstGeom prst="rect">
            <a:avLst/>
          </a:prstGeom>
        </p:spPr>
        <p:txBody>
          <a:bodyPr vert="horz" lIns="96605" tIns="48303" rIns="96605" bIns="48303" rtlCol="0" anchor="b"/>
          <a:lstStyle>
            <a:lvl1pPr algn="r">
              <a:defRPr sz="1300"/>
            </a:lvl1pPr>
          </a:lstStyle>
          <a:p>
            <a:fld id="{688955E7-2209-4B4B-98EF-DA166B13931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7979826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8955E7-2209-4B4B-98EF-DA166B139318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4625601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8955E7-2209-4B4B-98EF-DA166B139318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3290905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7E6B7-60BE-4855-BA4D-7C73950B5137}" type="datetime1">
              <a:rPr lang="en-GB" smtClean="0"/>
              <a:pPr/>
              <a:t>19/05/2022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7343A-006A-45D6-AE92-23D494A8717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553137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9D700-227C-4BA1-86B5-D220D104DC3F}" type="datetime1">
              <a:rPr lang="en-GB" smtClean="0"/>
              <a:pPr/>
              <a:t>19/05/2022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7343A-006A-45D6-AE92-23D494A8717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581645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EDF31-29FA-4238-A330-D61262EC34F7}" type="datetime1">
              <a:rPr lang="en-GB" smtClean="0"/>
              <a:pPr/>
              <a:t>19/05/2022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7343A-006A-45D6-AE92-23D494A8717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0565961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B3731-D3ED-4778-AD61-99DFC4A44307}" type="datetime1">
              <a:rPr lang="en-GB" smtClean="0"/>
              <a:pPr/>
              <a:t>19/05/2022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7343A-006A-45D6-AE92-23D494A8717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4719561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3ECF0-85A1-4BF5-8E9C-1A1099871999}" type="datetime1">
              <a:rPr lang="en-GB" smtClean="0"/>
              <a:pPr/>
              <a:t>19/05/2022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7343A-006A-45D6-AE92-23D494A8717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542864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4B5EB-0DB0-443C-BEEC-C9C6123AA2D2}" type="datetime1">
              <a:rPr lang="en-GB" smtClean="0"/>
              <a:pPr/>
              <a:t>19/05/2022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7343A-006A-45D6-AE92-23D494A8717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365025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03B62-FCCB-46C7-8976-442A38C77322}" type="datetime1">
              <a:rPr lang="en-GB" smtClean="0"/>
              <a:pPr/>
              <a:t>19/05/2022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7343A-006A-45D6-AE92-23D494A8717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60394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7F42B-81E9-400B-A49D-CF377E55EE55}" type="datetime1">
              <a:rPr lang="en-GB" smtClean="0"/>
              <a:pPr/>
              <a:t>19/05/2022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7343A-006A-45D6-AE92-23D494A8717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426675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E113D-4508-4FC9-BE4A-734FCEE391EA}" type="datetime1">
              <a:rPr lang="en-GB" smtClean="0"/>
              <a:pPr/>
              <a:t>19/05/2022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7343A-006A-45D6-AE92-23D494A8717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7693160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5B765-62E7-44DD-840D-50680FBE0684}" type="datetime1">
              <a:rPr lang="en-GB" smtClean="0"/>
              <a:pPr/>
              <a:t>19/05/2022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7343A-006A-45D6-AE92-23D494A8717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912549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00C80-2815-4AA1-AEB6-A903318CB87E}" type="datetime1">
              <a:rPr lang="en-GB" smtClean="0"/>
              <a:pPr/>
              <a:t>19/05/2022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7343A-006A-45D6-AE92-23D494A8717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134365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E9F7B0-5889-456C-9D72-9F3E28B7A7B6}" type="datetime1">
              <a:rPr lang="en-GB" smtClean="0"/>
              <a:pPr/>
              <a:t>19/05/2022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67343A-006A-45D6-AE92-23D494A8717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023973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489058" y="365125"/>
            <a:ext cx="1864742" cy="2076150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GB" sz="4000" dirty="0" smtClean="0"/>
              <a:t>Photo to be attached</a:t>
            </a:r>
            <a:endParaRPr lang="en-GB" sz="4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1846053"/>
            <a:ext cx="12192000" cy="458062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4800" dirty="0" smtClean="0"/>
          </a:p>
          <a:p>
            <a:pPr marL="0" indent="0">
              <a:buNone/>
            </a:pPr>
            <a:r>
              <a:rPr lang="en-GB" sz="5400" dirty="0" smtClean="0"/>
              <a:t>Name:</a:t>
            </a:r>
          </a:p>
          <a:p>
            <a:pPr marL="0" indent="0">
              <a:buNone/>
            </a:pPr>
            <a:r>
              <a:rPr lang="en-GB" sz="5400" dirty="0" smtClean="0"/>
              <a:t>Post applied: </a:t>
            </a:r>
          </a:p>
          <a:p>
            <a:pPr marL="0" indent="0">
              <a:buNone/>
            </a:pPr>
            <a:r>
              <a:rPr lang="en-GB" sz="5400" dirty="0" smtClean="0"/>
              <a:t>Department:</a:t>
            </a:r>
            <a:endParaRPr lang="en-GB" sz="5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7343A-006A-45D6-AE92-23D494A87172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8118027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6000" dirty="0" smtClean="0"/>
              <a:t>Qualifications </a:t>
            </a:r>
            <a:endParaRPr lang="en-GB" sz="60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914249373"/>
              </p:ext>
            </p:extLst>
          </p:nvPr>
        </p:nvGraphicFramePr>
        <p:xfrm>
          <a:off x="0" y="1825625"/>
          <a:ext cx="12192000" cy="32553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72596"/>
                <a:gridCol w="2674189"/>
                <a:gridCol w="3597215"/>
                <a:gridCol w="3048000"/>
              </a:tblGrid>
              <a:tr h="854936">
                <a:tc>
                  <a:txBody>
                    <a:bodyPr/>
                    <a:lstStyle/>
                    <a:p>
                      <a:r>
                        <a:rPr lang="en-GB" sz="3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Qualification</a:t>
                      </a:r>
                      <a:endParaRPr lang="en-GB" sz="3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3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Year</a:t>
                      </a:r>
                      <a:endParaRPr lang="en-GB" sz="3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3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Institute/University</a:t>
                      </a:r>
                      <a:endParaRPr lang="en-GB" sz="3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3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Remark</a:t>
                      </a:r>
                      <a:endParaRPr lang="en-GB" sz="3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00132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800132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800132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7343A-006A-45D6-AE92-23D494A87172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8599502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Autofit/>
          </a:bodyPr>
          <a:lstStyle/>
          <a:p>
            <a:r>
              <a:rPr lang="en-GB" dirty="0" smtClean="0"/>
              <a:t>Experience </a:t>
            </a:r>
            <a:r>
              <a:rPr lang="en-GB" sz="3600" dirty="0" smtClean="0"/>
              <a:t>(Only Post PG experience, </a:t>
            </a:r>
            <a:r>
              <a:rPr lang="en-GB" sz="3600" dirty="0" err="1" smtClean="0"/>
              <a:t>upto</a:t>
            </a:r>
            <a:r>
              <a:rPr lang="en-GB" sz="3600" dirty="0" smtClean="0"/>
              <a:t>(14.03.2022)last date of advertisement. </a:t>
            </a:r>
            <a:endParaRPr lang="en-GB" sz="3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361692849"/>
              </p:ext>
            </p:extLst>
          </p:nvPr>
        </p:nvGraphicFramePr>
        <p:xfrm>
          <a:off x="2" y="1825625"/>
          <a:ext cx="12191999" cy="2867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6156"/>
                <a:gridCol w="1725824"/>
                <a:gridCol w="3139475"/>
                <a:gridCol w="1102438"/>
                <a:gridCol w="1752702"/>
                <a:gridCol w="1752702"/>
                <a:gridCol w="1752702"/>
              </a:tblGrid>
              <a:tr h="752987">
                <a:tc>
                  <a:txBody>
                    <a:bodyPr/>
                    <a:lstStyle/>
                    <a:p>
                      <a:r>
                        <a:rPr lang="en-GB" sz="2800" dirty="0" err="1" smtClean="0">
                          <a:solidFill>
                            <a:schemeClr val="tx1"/>
                          </a:solidFill>
                        </a:rPr>
                        <a:t>Sl.No</a:t>
                      </a:r>
                      <a:endParaRPr lang="en-GB" sz="2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 smtClean="0">
                          <a:solidFill>
                            <a:schemeClr val="tx1"/>
                          </a:solidFill>
                        </a:rPr>
                        <a:t>Post held</a:t>
                      </a:r>
                      <a:endParaRPr lang="en-GB" sz="2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 smtClean="0">
                          <a:solidFill>
                            <a:schemeClr val="tx1"/>
                          </a:solidFill>
                        </a:rPr>
                        <a:t>Institute/University</a:t>
                      </a:r>
                      <a:endParaRPr lang="en-GB" sz="2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 smtClean="0">
                          <a:solidFill>
                            <a:schemeClr val="tx1"/>
                          </a:solidFill>
                        </a:rPr>
                        <a:t>From</a:t>
                      </a:r>
                      <a:endParaRPr lang="en-GB" sz="2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 smtClean="0">
                          <a:solidFill>
                            <a:schemeClr val="tx1"/>
                          </a:solidFill>
                        </a:rPr>
                        <a:t>Till</a:t>
                      </a:r>
                      <a:endParaRPr lang="en-GB" sz="2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 smtClean="0">
                          <a:solidFill>
                            <a:schemeClr val="tx1"/>
                          </a:solidFill>
                        </a:rPr>
                        <a:t>Duration</a:t>
                      </a:r>
                      <a:endParaRPr lang="en-GB" sz="2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 smtClean="0">
                          <a:solidFill>
                            <a:schemeClr val="tx1"/>
                          </a:solidFill>
                        </a:rPr>
                        <a:t>Remark</a:t>
                      </a:r>
                      <a:endParaRPr lang="en-GB" sz="2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704719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704719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704719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7343A-006A-45D6-AE92-23D494A87172}" type="slidenum">
              <a:rPr lang="en-GB" smtClean="0"/>
              <a:pPr/>
              <a:t>3</a:t>
            </a:fld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836762" y="5124091"/>
            <a:ext cx="23205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Your Present Position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xmlns="" val="35581059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612475"/>
          </a:xfrm>
        </p:spPr>
        <p:txBody>
          <a:bodyPr>
            <a:normAutofit fontScale="90000"/>
          </a:bodyPr>
          <a:lstStyle/>
          <a:p>
            <a:pPr algn="ctr"/>
            <a:r>
              <a:rPr lang="en-GB" sz="6000" dirty="0" smtClean="0"/>
              <a:t>Research / Publications </a:t>
            </a:r>
            <a:endParaRPr lang="en-GB" sz="60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632191924"/>
              </p:ext>
            </p:extLst>
          </p:nvPr>
        </p:nvGraphicFramePr>
        <p:xfrm>
          <a:off x="0" y="569342"/>
          <a:ext cx="12192000" cy="6288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999"/>
                <a:gridCol w="1756860"/>
                <a:gridCol w="784277"/>
                <a:gridCol w="9077864"/>
              </a:tblGrid>
              <a:tr h="477406">
                <a:tc gridSpan="4">
                  <a:txBody>
                    <a:bodyPr/>
                    <a:lstStyle/>
                    <a:p>
                      <a:r>
                        <a:rPr lang="en-GB" sz="2400" dirty="0" smtClean="0">
                          <a:solidFill>
                            <a:schemeClr val="tx1"/>
                          </a:solidFill>
                        </a:rPr>
                        <a:t>Publications</a:t>
                      </a:r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77406">
                <a:tc gridSpan="2">
                  <a:txBody>
                    <a:bodyPr/>
                    <a:lstStyle/>
                    <a:p>
                      <a:r>
                        <a:rPr lang="en-GB" sz="2400" dirty="0" smtClean="0"/>
                        <a:t>Indexed</a:t>
                      </a:r>
                      <a:endParaRPr lang="en-GB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n-GB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77406">
                <a:tc gridSpan="2">
                  <a:txBody>
                    <a:bodyPr/>
                    <a:lstStyle/>
                    <a:p>
                      <a:r>
                        <a:rPr lang="en-GB" sz="2400" dirty="0" smtClean="0"/>
                        <a:t>Non indexed</a:t>
                      </a:r>
                      <a:endParaRPr lang="en-GB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n-GB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77406">
                <a:tc gridSpan="4">
                  <a:txBody>
                    <a:bodyPr/>
                    <a:lstStyle/>
                    <a:p>
                      <a:r>
                        <a:rPr lang="en-GB" sz="2400" b="1" dirty="0" smtClean="0"/>
                        <a:t>Research Projects</a:t>
                      </a:r>
                      <a:endParaRPr lang="en-GB" sz="2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77406">
                <a:tc gridSpan="3">
                  <a:txBody>
                    <a:bodyPr/>
                    <a:lstStyle/>
                    <a:p>
                      <a:r>
                        <a:rPr lang="en-GB" sz="2400" dirty="0" smtClean="0"/>
                        <a:t>Intramural</a:t>
                      </a:r>
                      <a:endParaRPr lang="en-GB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  <a:tr h="477406">
                <a:tc gridSpan="3">
                  <a:txBody>
                    <a:bodyPr/>
                    <a:lstStyle/>
                    <a:p>
                      <a:r>
                        <a:rPr lang="en-GB" sz="2400" dirty="0" smtClean="0"/>
                        <a:t>Extramural</a:t>
                      </a:r>
                      <a:endParaRPr lang="en-GB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  <a:tr h="559786">
                <a:tc gridSpan="3">
                  <a:txBody>
                    <a:bodyPr/>
                    <a:lstStyle/>
                    <a:p>
                      <a:r>
                        <a:rPr lang="en-GB" sz="2400" b="1" dirty="0" smtClean="0"/>
                        <a:t>Research Interest</a:t>
                      </a:r>
                      <a:endParaRPr lang="en-GB" sz="2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</a:tr>
              <a:tr h="477406">
                <a:tc gridSpan="4">
                  <a:txBody>
                    <a:bodyPr/>
                    <a:lstStyle/>
                    <a:p>
                      <a:r>
                        <a:rPr lang="en-GB" sz="2400" b="1" dirty="0" smtClean="0"/>
                        <a:t>Best 5 Publications </a:t>
                      </a:r>
                      <a:r>
                        <a:rPr lang="en-GB" sz="2400" b="0" dirty="0" smtClean="0"/>
                        <a:t>(in Vancouver style)</a:t>
                      </a:r>
                      <a:endParaRPr lang="en-GB" sz="2400" b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77406"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1</a:t>
                      </a:r>
                      <a:endParaRPr lang="en-GB" sz="24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endParaRPr lang="en-GB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77406"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2</a:t>
                      </a:r>
                      <a:endParaRPr lang="en-GB" sz="24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endParaRPr lang="en-GB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77406"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3</a:t>
                      </a:r>
                      <a:endParaRPr lang="en-GB" sz="24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endParaRPr lang="en-GB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77406"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4</a:t>
                      </a:r>
                      <a:endParaRPr lang="en-GB" sz="24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endParaRPr lang="en-GB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77406"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5</a:t>
                      </a:r>
                      <a:endParaRPr lang="en-GB" sz="24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endParaRPr lang="en-GB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7343A-006A-45D6-AE92-23D494A87172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600420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5400" b="1" dirty="0" smtClean="0"/>
              <a:t>Any other achievements</a:t>
            </a:r>
            <a:endParaRPr lang="en-GB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7343A-006A-45D6-AE92-23D494A87172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606009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75</Words>
  <Application>Microsoft Office PowerPoint</Application>
  <PresentationFormat>Custom</PresentationFormat>
  <Paragraphs>41</Paragraphs>
  <Slides>5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Photo to be attached</vt:lpstr>
      <vt:lpstr>Qualifications </vt:lpstr>
      <vt:lpstr>Experience (Only Post PG experience, upto(14.03.2022)last date of advertisement. </vt:lpstr>
      <vt:lpstr>Research / Publications </vt:lpstr>
      <vt:lpstr>Any other achievements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Photo</dc:title>
  <dc:creator>HP</dc:creator>
  <cp:lastModifiedBy>admin</cp:lastModifiedBy>
  <cp:revision>12</cp:revision>
  <cp:lastPrinted>2020-09-19T06:30:01Z</cp:lastPrinted>
  <dcterms:created xsi:type="dcterms:W3CDTF">2020-09-17T13:25:07Z</dcterms:created>
  <dcterms:modified xsi:type="dcterms:W3CDTF">2022-05-19T10:39:43Z</dcterms:modified>
</cp:coreProperties>
</file>